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68" r:id="rId2"/>
    <p:sldId id="290" r:id="rId3"/>
    <p:sldId id="291" r:id="rId4"/>
    <p:sldId id="305" r:id="rId5"/>
    <p:sldId id="297" r:id="rId6"/>
    <p:sldId id="306" r:id="rId7"/>
    <p:sldId id="298" r:id="rId8"/>
    <p:sldId id="307" r:id="rId9"/>
    <p:sldId id="299" r:id="rId10"/>
    <p:sldId id="308" r:id="rId11"/>
    <p:sldId id="300" r:id="rId12"/>
    <p:sldId id="309" r:id="rId13"/>
    <p:sldId id="301" r:id="rId14"/>
    <p:sldId id="310" r:id="rId15"/>
    <p:sldId id="302" r:id="rId16"/>
    <p:sldId id="311" r:id="rId17"/>
    <p:sldId id="303" r:id="rId18"/>
    <p:sldId id="312" r:id="rId19"/>
    <p:sldId id="304" r:id="rId20"/>
    <p:sldId id="292" r:id="rId21"/>
    <p:sldId id="293" r:id="rId22"/>
    <p:sldId id="316" r:id="rId23"/>
    <p:sldId id="317" r:id="rId24"/>
    <p:sldId id="294" r:id="rId25"/>
    <p:sldId id="295" r:id="rId26"/>
    <p:sldId id="296" r:id="rId27"/>
    <p:sldId id="313" r:id="rId28"/>
    <p:sldId id="314" r:id="rId29"/>
    <p:sldId id="289" r:id="rId30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76607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22344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007" y="4072129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出エジプト</a:t>
            </a:r>
            <a:r>
              <a:rPr lang="ja-JP" altLang="en-US" sz="7200" dirty="0" smtClean="0"/>
              <a:t>３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すぎこしの</a:t>
            </a:r>
            <a:r>
              <a:rPr lang="ja-JP" altLang="en-US" sz="7200" dirty="0" err="1" smtClean="0"/>
              <a:t>こひつじ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出エジプト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１２：２１－３３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60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158" y="-12164411"/>
            <a:ext cx="47608315" cy="345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9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05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2558" y="-13293917"/>
            <a:ext cx="47608315" cy="345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1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71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0" y="-22476811"/>
            <a:ext cx="47608315" cy="345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9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73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158" y="-24977917"/>
            <a:ext cx="47608315" cy="345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7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0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8315" y="-27905459"/>
            <a:ext cx="58124459" cy="422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9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897" y="-1382396"/>
            <a:ext cx="13313314" cy="96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0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514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50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7/img/2017051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45799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63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493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6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01836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992560" y="3463213"/>
            <a:ext cx="3553092" cy="25202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0521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88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2530" name="Picture 2" descr="http://ce.ag-j.or.jp/guide/2017/img/2017051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8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 descr="http://ce.ag-j.or.jp/guide/2017/img/2017051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90855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28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4578" name="Picture 2" descr="http://ce.ag-j.or.jp/guide/2017/img/2017051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93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5602" name="Picture 2" descr="http://ce.ag-j.or.jp/guide/2017/img/20170514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526572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49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6626" name="Picture 2" descr="http://ce.ag-j.or.jp/guide/2017/img/2017051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9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663331" y="4726561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650" name="Picture 2" descr="http://ce.ag-j.or.jp/guide/2017/img/2017052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26" y="-132130"/>
            <a:ext cx="5305540" cy="38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ce.ag-j.or.jp/guide/2017/img/2017052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32130"/>
            <a:ext cx="5161597" cy="37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ce.ag-j.or.jp/guide/2017/img/20170521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082518"/>
            <a:ext cx="5196361" cy="377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3819" y="-2149472"/>
            <a:ext cx="41842616" cy="304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6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14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9915" y="-3461157"/>
            <a:ext cx="47608315" cy="345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5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30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61915" y="-3562757"/>
            <a:ext cx="47608315" cy="345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5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51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527" y="-3099442"/>
            <a:ext cx="27409727" cy="19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450080" y="3566160"/>
            <a:ext cx="1828800" cy="853440"/>
          </a:xfrm>
          <a:custGeom>
            <a:avLst/>
            <a:gdLst>
              <a:gd name="connsiteX0" fmla="*/ 1402080 w 1828800"/>
              <a:gd name="connsiteY0" fmla="*/ 853440 h 853440"/>
              <a:gd name="connsiteX1" fmla="*/ 518160 w 1828800"/>
              <a:gd name="connsiteY1" fmla="*/ 792480 h 853440"/>
              <a:gd name="connsiteX2" fmla="*/ 365760 w 1828800"/>
              <a:gd name="connsiteY2" fmla="*/ 670560 h 853440"/>
              <a:gd name="connsiteX3" fmla="*/ 91440 w 1828800"/>
              <a:gd name="connsiteY3" fmla="*/ 548640 h 853440"/>
              <a:gd name="connsiteX4" fmla="*/ 30480 w 1828800"/>
              <a:gd name="connsiteY4" fmla="*/ 457200 h 853440"/>
              <a:gd name="connsiteX5" fmla="*/ 0 w 1828800"/>
              <a:gd name="connsiteY5" fmla="*/ 365760 h 853440"/>
              <a:gd name="connsiteX6" fmla="*/ 30480 w 1828800"/>
              <a:gd name="connsiteY6" fmla="*/ 182880 h 853440"/>
              <a:gd name="connsiteX7" fmla="*/ 243840 w 1828800"/>
              <a:gd name="connsiteY7" fmla="*/ 91440 h 853440"/>
              <a:gd name="connsiteX8" fmla="*/ 670560 w 1828800"/>
              <a:gd name="connsiteY8" fmla="*/ 0 h 853440"/>
              <a:gd name="connsiteX9" fmla="*/ 1188720 w 1828800"/>
              <a:gd name="connsiteY9" fmla="*/ 60960 h 853440"/>
              <a:gd name="connsiteX10" fmla="*/ 1524000 w 1828800"/>
              <a:gd name="connsiteY10" fmla="*/ 243840 h 853440"/>
              <a:gd name="connsiteX11" fmla="*/ 1615440 w 1828800"/>
              <a:gd name="connsiteY11" fmla="*/ 304800 h 853440"/>
              <a:gd name="connsiteX12" fmla="*/ 1798320 w 1828800"/>
              <a:gd name="connsiteY12" fmla="*/ 579120 h 853440"/>
              <a:gd name="connsiteX13" fmla="*/ 1828800 w 1828800"/>
              <a:gd name="connsiteY13" fmla="*/ 670560 h 853440"/>
              <a:gd name="connsiteX14" fmla="*/ 1798320 w 1828800"/>
              <a:gd name="connsiteY14" fmla="*/ 762000 h 853440"/>
              <a:gd name="connsiteX15" fmla="*/ 1706880 w 1828800"/>
              <a:gd name="connsiteY15" fmla="*/ 792480 h 853440"/>
              <a:gd name="connsiteX16" fmla="*/ 1036320 w 1828800"/>
              <a:gd name="connsiteY16" fmla="*/ 79248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853440">
                <a:moveTo>
                  <a:pt x="1402080" y="853440"/>
                </a:moveTo>
                <a:cubicBezTo>
                  <a:pt x="1107440" y="833120"/>
                  <a:pt x="809006" y="843806"/>
                  <a:pt x="518160" y="792480"/>
                </a:cubicBezTo>
                <a:cubicBezTo>
                  <a:pt x="454094" y="781174"/>
                  <a:pt x="422872" y="701712"/>
                  <a:pt x="365760" y="670560"/>
                </a:cubicBezTo>
                <a:cubicBezTo>
                  <a:pt x="-232730" y="344111"/>
                  <a:pt x="453467" y="789992"/>
                  <a:pt x="91440" y="548640"/>
                </a:cubicBezTo>
                <a:cubicBezTo>
                  <a:pt x="71120" y="518160"/>
                  <a:pt x="46863" y="489965"/>
                  <a:pt x="30480" y="457200"/>
                </a:cubicBezTo>
                <a:cubicBezTo>
                  <a:pt x="16112" y="428463"/>
                  <a:pt x="0" y="397889"/>
                  <a:pt x="0" y="365760"/>
                </a:cubicBezTo>
                <a:cubicBezTo>
                  <a:pt x="0" y="303959"/>
                  <a:pt x="2842" y="238156"/>
                  <a:pt x="30480" y="182880"/>
                </a:cubicBezTo>
                <a:cubicBezTo>
                  <a:pt x="59398" y="125043"/>
                  <a:pt x="197736" y="100661"/>
                  <a:pt x="243840" y="91440"/>
                </a:cubicBezTo>
                <a:cubicBezTo>
                  <a:pt x="660761" y="8056"/>
                  <a:pt x="457206" y="71118"/>
                  <a:pt x="670560" y="0"/>
                </a:cubicBezTo>
                <a:cubicBezTo>
                  <a:pt x="843280" y="20320"/>
                  <a:pt x="1018464" y="25490"/>
                  <a:pt x="1188720" y="60960"/>
                </a:cubicBezTo>
                <a:cubicBezTo>
                  <a:pt x="1355337" y="95672"/>
                  <a:pt x="1401522" y="156356"/>
                  <a:pt x="1524000" y="243840"/>
                </a:cubicBezTo>
                <a:cubicBezTo>
                  <a:pt x="1553809" y="265132"/>
                  <a:pt x="1589537" y="278897"/>
                  <a:pt x="1615440" y="304800"/>
                </a:cubicBezTo>
                <a:cubicBezTo>
                  <a:pt x="1705328" y="394688"/>
                  <a:pt x="1750463" y="467453"/>
                  <a:pt x="1798320" y="579120"/>
                </a:cubicBezTo>
                <a:cubicBezTo>
                  <a:pt x="1810976" y="608651"/>
                  <a:pt x="1818640" y="640080"/>
                  <a:pt x="1828800" y="670560"/>
                </a:cubicBezTo>
                <a:cubicBezTo>
                  <a:pt x="1818640" y="701040"/>
                  <a:pt x="1821038" y="739282"/>
                  <a:pt x="1798320" y="762000"/>
                </a:cubicBezTo>
                <a:cubicBezTo>
                  <a:pt x="1775602" y="784718"/>
                  <a:pt x="1738983" y="791196"/>
                  <a:pt x="1706880" y="792480"/>
                </a:cubicBezTo>
                <a:cubicBezTo>
                  <a:pt x="1483539" y="801414"/>
                  <a:pt x="1259840" y="792480"/>
                  <a:pt x="1036320" y="792480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30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51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3995" y="-13293917"/>
            <a:ext cx="47608315" cy="345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8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27</Words>
  <Application>Microsoft Office PowerPoint</Application>
  <PresentationFormat>A4 210 x 297 mm</PresentationFormat>
  <Paragraphs>6</Paragraphs>
  <Slides>29</Slides>
  <Notes>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8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出エジプト３  すぎこしのこひつじ  出エジプト １２：２１－３３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32</cp:revision>
  <dcterms:created xsi:type="dcterms:W3CDTF">2020-02-20T04:06:50Z</dcterms:created>
  <dcterms:modified xsi:type="dcterms:W3CDTF">2020-03-06T01:07:51Z</dcterms:modified>
</cp:coreProperties>
</file>